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6EB"/>
    <a:srgbClr val="203864"/>
    <a:srgbClr val="284C7E"/>
    <a:srgbClr val="E71D22"/>
    <a:srgbClr val="B8B8B8"/>
    <a:srgbClr val="FFFFFF"/>
    <a:srgbClr val="D3D3D3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B209D-F85C-4EF5-979E-395F3B334C2B}" v="22" dt="2022-10-14T22:28:38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34" autoAdjust="0"/>
    <p:restoredTop sz="92903" autoAdjust="0"/>
  </p:normalViewPr>
  <p:slideViewPr>
    <p:cSldViewPr snapToGrid="0">
      <p:cViewPr varScale="1">
        <p:scale>
          <a:sx n="118" d="100"/>
          <a:sy n="118" d="100"/>
        </p:scale>
        <p:origin x="3162" y="6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5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9865C92F-349D-4B82-9F92-0C9347335F7B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962AC148-118A-4291-8539-18A68BE47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88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5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04E239B9-2EAB-4B97-A8CA-87B991D4B7D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3241" tIns="46621" rIns="93241" bIns="466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6561FBCB-9116-4EE9-9D63-81E3572A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fety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56C47-F64A-683D-4272-CAF8127940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7B92B5-451E-018A-E776-A64C7411A4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60464"/>
            <a:ext cx="2148840" cy="192024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Safety Topic Number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2C1A8DEE-1FD1-AD16-F6E5-2A6BC81832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8024" y="560464"/>
            <a:ext cx="4151376" cy="192024"/>
          </a:xfrm>
        </p:spPr>
        <p:txBody>
          <a:bodyPr/>
          <a:lstStyle>
            <a:lvl1pPr algn="r"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Tags</a:t>
            </a:r>
          </a:p>
        </p:txBody>
      </p:sp>
    </p:spTree>
    <p:extLst>
      <p:ext uri="{BB962C8B-B14F-4D97-AF65-F5344CB8AC3E}">
        <p14:creationId xmlns:p14="http://schemas.microsoft.com/office/powerpoint/2010/main" val="161348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eeklysafety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FA6D10-38D9-FBE0-8340-9583D5A5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82"/>
            <a:ext cx="6400800" cy="539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TOPIC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9C4A0-6133-793E-07F4-69C0DEF41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045115"/>
            <a:ext cx="6400800" cy="5802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1CFBB-5F0F-F093-444E-474B31342338}"/>
              </a:ext>
            </a:extLst>
          </p:cNvPr>
          <p:cNvSpPr/>
          <p:nvPr userDrawn="1"/>
        </p:nvSpPr>
        <p:spPr>
          <a:xfrm>
            <a:off x="228600" y="557688"/>
            <a:ext cx="6400800" cy="1920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21BCE-793E-A256-3631-D94EE8806A4E}"/>
              </a:ext>
            </a:extLst>
          </p:cNvPr>
          <p:cNvSpPr txBox="1"/>
          <p:nvPr userDrawn="1"/>
        </p:nvSpPr>
        <p:spPr>
          <a:xfrm>
            <a:off x="228600" y="8921105"/>
            <a:ext cx="640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para reventa o redistribución no autorizada</a:t>
            </a:r>
            <a:r>
              <a:rPr kumimoji="0" lang="en-US" sz="8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s-ES" sz="8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aplican los términos y la exención de responsabilidad en </a:t>
            </a:r>
            <a:r>
              <a:rPr kumimoji="0" lang="en-US" sz="8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weeklysafety.com</a:t>
            </a:r>
            <a:r>
              <a:rPr kumimoji="0" lang="en-US" sz="800" b="0" i="0" u="none" strike="noStrike" kern="120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F563E9-37B0-4583-7156-60B63DF79A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17934" y="8623058"/>
            <a:ext cx="1422133" cy="27432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F8BDB79-559D-21AE-C503-EB0209C26AFB}"/>
              </a:ext>
            </a:extLst>
          </p:cNvPr>
          <p:cNvCxnSpPr>
            <a:cxnSpLocks/>
          </p:cNvCxnSpPr>
          <p:nvPr userDrawn="1"/>
        </p:nvCxnSpPr>
        <p:spPr>
          <a:xfrm>
            <a:off x="228600" y="7759119"/>
            <a:ext cx="6400800" cy="0"/>
          </a:xfrm>
          <a:prstGeom prst="line">
            <a:avLst/>
          </a:prstGeom>
          <a:ln w="25400" cmpd="sng">
            <a:solidFill>
              <a:srgbClr val="284C7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1F7E1BA-FFCC-9F74-0D35-49E9F79DC540}"/>
              </a:ext>
            </a:extLst>
          </p:cNvPr>
          <p:cNvSpPr txBox="1"/>
          <p:nvPr userDrawn="1"/>
        </p:nvSpPr>
        <p:spPr>
          <a:xfrm>
            <a:off x="807803" y="7552244"/>
            <a:ext cx="102852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noProof="0" dirty="0">
                <a:solidFill>
                  <a:srgbClr val="203864"/>
                </a:solidFill>
                <a:latin typeface="+mj-lt"/>
              </a:rPr>
              <a:t>Discusión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B43E60-850E-13EA-D89D-831BDBCC355C}"/>
              </a:ext>
            </a:extLst>
          </p:cNvPr>
          <p:cNvCxnSpPr>
            <a:cxnSpLocks/>
          </p:cNvCxnSpPr>
          <p:nvPr userDrawn="1"/>
        </p:nvCxnSpPr>
        <p:spPr>
          <a:xfrm>
            <a:off x="228600" y="545004"/>
            <a:ext cx="6400800" cy="0"/>
          </a:xfrm>
          <a:prstGeom prst="line">
            <a:avLst/>
          </a:prstGeom>
          <a:ln w="25400" cmpd="sng">
            <a:solidFill>
              <a:srgbClr val="284C7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67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284C7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indent="-27432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Wingdings 3" panose="05040102010807070707" pitchFamily="18" charset="2"/>
        <a:buChar char="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-18288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27DB-DCF1-E153-FE0F-EAFEE99D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SEGURIDAD CON EL CEMENTO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51A5F-FC48-AE84-F6A3-09F40FB1AA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Tema de Seguridad </a:t>
            </a:r>
            <a:r>
              <a:rPr lang="en-US" dirty="0"/>
              <a:t>V6-0271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F5863-E3B0-BC62-B370-3AFB38CE2B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MX" dirty="0"/>
              <a:t>Material Peligroso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6E8CBD5-C7FC-511B-D070-7C412329F2CB}"/>
              </a:ext>
            </a:extLst>
          </p:cNvPr>
          <p:cNvSpPr txBox="1">
            <a:spLocks/>
          </p:cNvSpPr>
          <p:nvPr/>
        </p:nvSpPr>
        <p:spPr>
          <a:xfrm>
            <a:off x="228600" y="927923"/>
            <a:ext cx="6400800" cy="8454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27432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300" dirty="0"/>
              <a:t>Aunque los términos cemento y concreto se usan intercambiablemente a menudo, el cemento (también conocido como cemento de Portland) es realmente un ingrediente del concreto. El cemento compone alrededor del 10 al 15% de la mezcla complete de concreto cuando se agrega a arena y grava o piedra molida junto con agua</a:t>
            </a:r>
            <a:r>
              <a:rPr lang="en-US" sz="1300" dirty="0"/>
              <a:t>.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94390423-D842-8ACB-441E-0712DB73C6B1}"/>
              </a:ext>
            </a:extLst>
          </p:cNvPr>
          <p:cNvSpPr txBox="1">
            <a:spLocks/>
          </p:cNvSpPr>
          <p:nvPr/>
        </p:nvSpPr>
        <p:spPr>
          <a:xfrm>
            <a:off x="3429000" y="7605080"/>
            <a:ext cx="3200400" cy="14128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27432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</a:pPr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Imagen: 0002206 JoulyC/Shutterstock.com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04F695D-02D0-DE87-1293-CDCD76EE37FF}"/>
              </a:ext>
            </a:extLst>
          </p:cNvPr>
          <p:cNvSpPr txBox="1">
            <a:spLocks/>
          </p:cNvSpPr>
          <p:nvPr/>
        </p:nvSpPr>
        <p:spPr>
          <a:xfrm>
            <a:off x="228600" y="7874201"/>
            <a:ext cx="6400800" cy="5613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27432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1" dirty="0"/>
              <a:t>¿Tiene alguna otra precaución de seguridad que sea útil al trabajar con cemento?</a:t>
            </a:r>
          </a:p>
          <a:p>
            <a:r>
              <a:rPr lang="es-ES" sz="1200" b="1" i="1" dirty="0"/>
              <a:t>¿Cuál es la mejor manera de evitar la inhalación de polvo de cemento?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32F860C-55E6-43E6-D1E1-CCB78E520E32}"/>
              </a:ext>
            </a:extLst>
          </p:cNvPr>
          <p:cNvSpPr txBox="1">
            <a:spLocks/>
          </p:cNvSpPr>
          <p:nvPr/>
        </p:nvSpPr>
        <p:spPr>
          <a:xfrm>
            <a:off x="228598" y="3087956"/>
            <a:ext cx="6400800" cy="42638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27432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300" dirty="0"/>
              <a:t>Precauciones de seguridad adicionales a recordar al trabajar con cemento o concreto</a:t>
            </a:r>
            <a:r>
              <a:rPr lang="en-US" sz="1300" dirty="0"/>
              <a:t>:</a:t>
            </a:r>
          </a:p>
          <a:p>
            <a:pPr lvl="1"/>
            <a:r>
              <a:rPr lang="es-ES" sz="1300" dirty="0"/>
              <a:t>Usar PPE apropiado, incluyendo guantes, botas y protección de ojos, es crítico al trabajar con materiales que contienen cemento, como el concreto húmedo</a:t>
            </a:r>
            <a:r>
              <a:rPr lang="en-US" sz="1300" dirty="0"/>
              <a:t>. </a:t>
            </a:r>
          </a:p>
          <a:p>
            <a:pPr lvl="1"/>
            <a:r>
              <a:rPr lang="es-ES" sz="1300" dirty="0"/>
              <a:t>Para protección adicional, use camina de manga larga y encinte las mangas a los guantes para prevenir que los materiales húmedos entren dentro de los guantes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Use botas resistentes, a prueba de agua que sean suficientemente altas para prevenir que el cemento húmedo entre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Donde las actividades de trabajo de mezclado, vaciado y otras puedan poner en peligro los ojos, se debe usar protección apropiada para ellos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Cuando no se pueda evitar el polvo de cemento, utilice la protección respiratoria adecuada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Al arrodillarse en concreto fresco, use una table seca o rodilleras a prueba de agua para proteger las rodillas de la humedad que puede pasar por la tela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Solo mezcle cemento seco en áreas bien ventiladas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Cambie cualquier ropa de trabajo que se haya humedecido con cemento húmedo y mantenga la ropa sucia del trabajo separada de su ropa de calle</a:t>
            </a:r>
            <a:r>
              <a:rPr lang="en-US" sz="1300" dirty="0"/>
              <a:t>.</a:t>
            </a:r>
          </a:p>
          <a:p>
            <a:pPr lvl="1"/>
            <a:r>
              <a:rPr lang="es-ES" sz="1300" dirty="0"/>
              <a:t>Lave las áreas de la piel que entran en contacto con el cemento húmero o seco en agua limpia y fresca tan pronto sea posible. Use un jabón con pH neutral o ligeramente ácido</a:t>
            </a:r>
            <a:r>
              <a:rPr lang="en-US" sz="1300" dirty="0"/>
              <a:t>. </a:t>
            </a:r>
          </a:p>
          <a:p>
            <a:pPr lvl="1"/>
            <a:r>
              <a:rPr lang="es-ES" sz="1300" dirty="0"/>
              <a:t>No lave sus manos con agua de tinas usadas para limpiar herramientas</a:t>
            </a:r>
            <a:r>
              <a:rPr lang="en-US" sz="1300" dirty="0"/>
              <a:t>.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5AB1FB0-77BB-E545-6AB9-DE4777A961F4}"/>
              </a:ext>
            </a:extLst>
          </p:cNvPr>
          <p:cNvSpPr txBox="1">
            <a:spLocks/>
          </p:cNvSpPr>
          <p:nvPr/>
        </p:nvSpPr>
        <p:spPr>
          <a:xfrm>
            <a:off x="228598" y="1808206"/>
            <a:ext cx="4104505" cy="124830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27432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8288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sz="1300" dirty="0"/>
              <a:t>El cemento húmedo puede dañar la piel ya que es caustico, abrasivo y absorbe la humedad</a:t>
            </a:r>
            <a:r>
              <a:rPr lang="en-US" sz="1300" dirty="0"/>
              <a:t>. </a:t>
            </a:r>
          </a:p>
          <a:p>
            <a:pPr lvl="1"/>
            <a:r>
              <a:rPr lang="es-ES" sz="1300" dirty="0"/>
              <a:t>Cualquiera que trabaje con cemento o productos que contengan cemento, están en riesgo de desarrollar problemas medios a severos en la piel, irritación de ojos y síntomas de malestar respiratorio</a:t>
            </a:r>
            <a:r>
              <a:rPr lang="en-US" sz="1300" dirty="0"/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28BBB98-F9B8-648D-B9C7-792AA8E79E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4886" y="1771506"/>
            <a:ext cx="2234512" cy="124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994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3</vt:lpstr>
      <vt:lpstr>Custom Design</vt:lpstr>
      <vt:lpstr>SEGURIDAD CON EL CEMENTO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2017-03-31T23:51:35Z</dcterms:created>
  <dcterms:modified xsi:type="dcterms:W3CDTF">2022-10-14T22:57:58Z</dcterms:modified>
</cp:coreProperties>
</file>